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class-inheritance"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Comic Sans MS" panose="030F0702030302020204" pitchFamily="66" charset="0"/>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endParaRPr lang="en-GB" sz="1100" dirty="0">
              <a:solidFill>
                <a:srgbClr val="595959"/>
              </a:solidFill>
              <a:latin typeface="Comic Sans MS" panose="030F0702030302020204" pitchFamily="66" charset="0"/>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00</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1077218"/>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Comic Sans MS" panose="030F0702030302020204" pitchFamily="66" charset="0"/>
                <a:ea typeface="Rubik"/>
                <a:cs typeface="Rubik"/>
                <a:sym typeface="Rubik"/>
              </a:rPr>
              <a:t>Lesson plan:</a:t>
            </a:r>
            <a:endParaRPr lang="ru-RU" sz="2000" dirty="0">
              <a:solidFill>
                <a:srgbClr val="595959"/>
              </a:solidFill>
              <a:latin typeface="Comic Sans MS" panose="030F0702030302020204" pitchFamily="66" charset="0"/>
              <a:ea typeface="Rubik"/>
              <a:cs typeface="Rubik"/>
              <a:sym typeface="Rubik"/>
            </a:endParaRPr>
          </a:p>
          <a:p>
            <a:r>
              <a:rPr lang="ru-RU" sz="2000" dirty="0">
                <a:effectLst/>
                <a:latin typeface="Comic Sans MS" panose="030F0702030302020204" pitchFamily="66" charset="0"/>
                <a:hlinkClick r:id="rId6"/>
              </a:rPr>
              <a:t>Наследование классов</a:t>
            </a:r>
            <a:endParaRPr lang="ru-RU" sz="2000" dirty="0">
              <a:effectLst/>
              <a:latin typeface="Comic Sans MS" panose="030F0702030302020204" pitchFamily="66" charset="0"/>
            </a:endParaRPr>
          </a:p>
          <a:p>
            <a:endParaRPr lang="en-US" sz="2000" dirty="0">
              <a:solidFill>
                <a:srgbClr val="595959"/>
              </a:solidFill>
              <a:latin typeface="Comic Sans MS" panose="030F0702030302020204" pitchFamily="66" charset="0"/>
              <a:ea typeface="Rubik"/>
              <a:cs typeface="Rubik"/>
              <a:sym typeface="Rubik"/>
            </a:endParaRPr>
          </a:p>
        </p:txBody>
      </p:sp>
      <p:sp>
        <p:nvSpPr>
          <p:cNvPr id="11" name="TextBox 10">
            <a:extLst>
              <a:ext uri="{FF2B5EF4-FFF2-40B4-BE49-F238E27FC236}">
                <a16:creationId xmlns:a16="http://schemas.microsoft.com/office/drawing/2014/main" id="{25A0592A-2796-4891-8548-5DE0AEB17A6D}"/>
              </a:ext>
            </a:extLst>
          </p:cNvPr>
          <p:cNvSpPr txBox="1"/>
          <p:nvPr/>
        </p:nvSpPr>
        <p:spPr>
          <a:xfrm>
            <a:off x="504447" y="1656492"/>
            <a:ext cx="3874640" cy="769441"/>
          </a:xfrm>
          <a:prstGeom prst="rect">
            <a:avLst/>
          </a:prstGeom>
          <a:noFill/>
        </p:spPr>
        <p:txBody>
          <a:bodyPr wrap="square">
            <a:spAutoFit/>
          </a:bodyPr>
          <a:lstStyle/>
          <a:p>
            <a:pPr algn="ctr"/>
            <a:r>
              <a:rPr lang="en-GB" sz="4400" b="1" i="0" u="none" strike="noStrike" cap="none" dirty="0">
                <a:solidFill>
                  <a:srgbClr val="F1B828"/>
                </a:solidFill>
                <a:latin typeface="Comic Sans MS" panose="030F0702030302020204" pitchFamily="66" charset="0"/>
                <a:ea typeface="Playfair Display"/>
                <a:cs typeface="Playfair Display"/>
                <a:sym typeface="Playfair Display"/>
              </a:rPr>
              <a:t>new Class</a:t>
            </a:r>
            <a:endParaRPr lang="ru-RU" sz="4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0" y="267348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98036" y="206602"/>
            <a:ext cx="4150891" cy="3426925"/>
          </a:xfrm>
          <a:prstGeom prst="rect">
            <a:avLst/>
          </a:prstGeom>
          <a:noFill/>
          <a:ln>
            <a:noFill/>
          </a:ln>
        </p:spPr>
      </p:pic>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Comic Sans MS" panose="030F0702030302020204" pitchFamily="66" charset="0"/>
                <a:ea typeface="Rubik Light"/>
                <a:cs typeface="Rubik Light"/>
                <a:sym typeface="Rubik Light"/>
              </a:rPr>
              <a:t>Lorem ipsum </a:t>
            </a:r>
            <a:r>
              <a:rPr lang="en-GB" sz="2000" b="0" i="0" u="none" strike="noStrike" cap="none" dirty="0" err="1">
                <a:solidFill>
                  <a:srgbClr val="FF6D54"/>
                </a:solidFill>
                <a:latin typeface="Comic Sans MS" panose="030F0702030302020204" pitchFamily="66" charset="0"/>
                <a:ea typeface="Rubik Light"/>
                <a:cs typeface="Rubik Light"/>
                <a:sym typeface="Rubik Light"/>
              </a:rPr>
              <a:t>dolor</a:t>
            </a:r>
            <a:r>
              <a:rPr lang="en-GB" sz="2000" b="0" i="0" u="none" strike="noStrike" cap="none" dirty="0">
                <a:solidFill>
                  <a:srgbClr val="FF6D54"/>
                </a:solidFill>
                <a:latin typeface="Comic Sans MS" panose="030F0702030302020204" pitchFamily="66" charset="0"/>
                <a:ea typeface="Rubik Light"/>
                <a:cs typeface="Rubik Light"/>
                <a:sym typeface="Rubik Light"/>
              </a:rPr>
              <a:t> sit </a:t>
            </a:r>
            <a:r>
              <a:rPr lang="en-GB" sz="2000" b="0" i="0" u="none" strike="noStrike" cap="none" dirty="0" err="1">
                <a:solidFill>
                  <a:srgbClr val="FF6D54"/>
                </a:solidFill>
                <a:latin typeface="Comic Sans MS" panose="030F0702030302020204" pitchFamily="66" charset="0"/>
                <a:ea typeface="Rubik Light"/>
                <a:cs typeface="Rubik Light"/>
                <a:sym typeface="Rubik Light"/>
              </a:rPr>
              <a:t>amet</a:t>
            </a:r>
            <a:endParaRPr sz="2000" b="0" i="0" u="none" strike="noStrike" cap="none" dirty="0">
              <a:solidFill>
                <a:srgbClr val="FF6D54"/>
              </a:solidFill>
              <a:latin typeface="Comic Sans MS" panose="030F0702030302020204" pitchFamily="66" charset="0"/>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r>
              <a:rPr lang="en-GB" sz="1400" b="0" i="0" u="none" strike="noStrike" cap="none" dirty="0">
                <a:solidFill>
                  <a:srgbClr val="595959"/>
                </a:solidFill>
                <a:latin typeface="Comic Sans MS" panose="030F0702030302020204" pitchFamily="66" charset="0"/>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997</Words>
  <Application>Microsoft Office PowerPoint</Application>
  <PresentationFormat>Широкоэкранный</PresentationFormat>
  <Paragraphs>141</Paragraphs>
  <Slides>26</Slides>
  <Notes>26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26</vt:i4>
      </vt:variant>
    </vt:vector>
  </HeadingPairs>
  <TitlesOfParts>
    <vt:vector size="31" baseType="lpstr">
      <vt:lpstr>Wingdings</vt:lpstr>
      <vt:lpstr>Arial</vt:lpstr>
      <vt:lpstr>Calibri</vt:lpstr>
      <vt:lpstr>Comic Sans MS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34</cp:revision>
  <dcterms:modified xsi:type="dcterms:W3CDTF">2021-11-07T23:17:06Z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